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2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68" r:id="rId18"/>
    <p:sldId id="273" r:id="rId19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71A6"/>
    <a:srgbClr val="CD8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-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30BFE-2580-4F4D-A295-D14A7C17D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E04C8-2107-F845-B265-CAE37EF0E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3776F-6E63-9E41-8CAF-57B4FF29E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DFA04-1972-B34B-9900-502890F33F7A}" type="datetimeFigureOut">
              <a:rPr lang="en-NO" smtClean="0"/>
              <a:t>06/08/2020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CD412-6690-124E-BFBB-756F22CFF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FE925-9399-D14C-B8E1-7FE4C703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9880-E402-DB43-B052-822FD8BFBAF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94733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AB94E-28AA-8E47-AF3A-0FE573F48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79F59-25C1-6C4C-BF5F-ECB4E8FD8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C1086-E54C-1541-9568-466A4B709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DFA04-1972-B34B-9900-502890F33F7A}" type="datetimeFigureOut">
              <a:rPr lang="en-NO" smtClean="0"/>
              <a:t>06/08/2020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54E99-43B9-A04E-8BE8-08BB2BC84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CA463-29F7-034D-B0B7-5A73E702A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9880-E402-DB43-B052-822FD8BFBAF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68035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96A62A-962A-5443-9FA7-0A5A4AEA25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2DC28-4285-5D4E-9C97-EB54A7E074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F6DED-D168-C243-B484-A6A65E833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DFA04-1972-B34B-9900-502890F33F7A}" type="datetimeFigureOut">
              <a:rPr lang="en-NO" smtClean="0"/>
              <a:t>06/08/2020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49D99-9265-2944-A1E1-870563FBB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8DC5C-D0E1-C645-BA4D-EEF0CAF7E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9880-E402-DB43-B052-822FD8BFBAF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7514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DC989-1E08-1340-8D65-566467C55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5A2BA-205C-2043-A5B7-137AEC61A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CD8A-3398-704E-9E08-F64FBA785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DFA04-1972-B34B-9900-502890F33F7A}" type="datetimeFigureOut">
              <a:rPr lang="en-NO" smtClean="0"/>
              <a:t>06/08/2020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CB87A-EA2F-114A-9813-B10F5E3F5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4850D-DA9D-E149-B7F8-E58D220E5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9880-E402-DB43-B052-822FD8BFBAF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39459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076DC-5AAA-3144-A155-B36012B9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6621A-370E-AE48-9665-9074C2B24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C4E97-F51D-0A49-9C75-C7027E57F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DFA04-1972-B34B-9900-502890F33F7A}" type="datetimeFigureOut">
              <a:rPr lang="en-NO" smtClean="0"/>
              <a:t>06/08/2020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67C84-C4DB-F34D-8A46-DC3A379A8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74122-ADA4-2A46-B7BB-FD7AA6F4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9880-E402-DB43-B052-822FD8BFBAF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01313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1E1CA-62B6-F842-A7D8-C9392CC55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114E3-F5BC-3B4C-A0FA-62809A585C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521668-D284-E841-875F-CD28C16B8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EFC5EA-84BC-FA43-85E5-3387062AE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DFA04-1972-B34B-9900-502890F33F7A}" type="datetimeFigureOut">
              <a:rPr lang="en-NO" smtClean="0"/>
              <a:t>06/08/2020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0EC63-4D5E-084A-85FF-7D72C1932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BBBC8-2EA6-764F-B1E0-819C04FA1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9880-E402-DB43-B052-822FD8BFBAF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79995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4F1A1-1931-8549-9689-121BA831B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C693C-CADC-3745-BF24-0F20A0E21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50372-D090-F243-8E1D-EC0629AB0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F5968C-D706-854C-9172-084F5C6F66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DE09B0-AD54-A246-B817-4F622FC934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5AB4BA-2453-0F4D-9124-92C9FB4AC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DFA04-1972-B34B-9900-502890F33F7A}" type="datetimeFigureOut">
              <a:rPr lang="en-NO" smtClean="0"/>
              <a:t>06/08/2020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E4434E-96FB-2E47-91D5-910B1C7F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8BC747-97EF-CB40-81D9-3A2C186B3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9880-E402-DB43-B052-822FD8BFBAF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6597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EBF6-EA26-2141-9BE8-0386D7DBD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786033-71E1-324E-9A41-98197B0F7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DFA04-1972-B34B-9900-502890F33F7A}" type="datetimeFigureOut">
              <a:rPr lang="en-NO" smtClean="0"/>
              <a:t>06/08/2020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FDB657-4557-934B-A003-E1E77E5AA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2F8D22-5EB0-B44D-B112-29D6BBC6B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9880-E402-DB43-B052-822FD8BFBAF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43945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49CEAE-7D54-1145-86DD-84669C269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DFA04-1972-B34B-9900-502890F33F7A}" type="datetimeFigureOut">
              <a:rPr lang="en-NO" smtClean="0"/>
              <a:t>06/08/2020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F598B4-014B-CC40-A5B6-7AF0AE066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F061F-CA16-ED49-871A-935E2BAA8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9880-E402-DB43-B052-822FD8BFBAF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60282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8CA49-6244-6D4A-A004-0BEE5A0DE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A13E3-3109-4A4F-B062-57CE10BA9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8C26F5-737F-B741-A332-AE997A4762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F022E-AE01-C141-A926-C47092C5E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DFA04-1972-B34B-9900-502890F33F7A}" type="datetimeFigureOut">
              <a:rPr lang="en-NO" smtClean="0"/>
              <a:t>06/08/2020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1EFE1-F423-434C-80CB-C60BC5555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0C595-F64A-0A4B-AF4A-C8A640185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9880-E402-DB43-B052-822FD8BFBAF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93369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DF142-4D82-D943-B0B1-7AE0CAD43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F59868-0F66-9B4E-8F80-7F6E74098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89330-AEFE-654C-92F5-AE6E8CA08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3250F-2BA7-2544-830A-D1C9487EB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DFA04-1972-B34B-9900-502890F33F7A}" type="datetimeFigureOut">
              <a:rPr lang="en-NO" smtClean="0"/>
              <a:t>06/08/2020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45F41-3F4B-694B-8949-5E04E56F7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EEBBF-F92C-F443-8DA9-052B704EC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29880-E402-DB43-B052-822FD8BFBAF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8360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52830E-7893-1D44-87E4-148C810C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517AA-0952-6640-B213-C75D80EE1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E72CB-2B16-EA44-84F5-2403C09CE5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DFA04-1972-B34B-9900-502890F33F7A}" type="datetimeFigureOut">
              <a:rPr lang="en-NO" smtClean="0"/>
              <a:t>06/08/2020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6EDAF-E2CB-B14A-85B8-C7D3508F7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F2299-8E58-7F42-87EE-E36625283F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29880-E402-DB43-B052-822FD8BFBAF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99577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A1673F-C4C1-FF44-99BF-E85DE2BEE4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8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513ED-42B2-B046-89E4-E32E09D7A0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O" dirty="0"/>
          </a:p>
        </p:txBody>
      </p:sp>
      <p:pic>
        <p:nvPicPr>
          <p:cNvPr id="5" name="Picture 4" descr="A close up of a computer&#10;&#10;Description automatically generated">
            <a:extLst>
              <a:ext uri="{FF2B5EF4-FFF2-40B4-BE49-F238E27FC236}">
                <a16:creationId xmlns:a16="http://schemas.microsoft.com/office/drawing/2014/main" id="{452ED857-3F17-1242-BF37-3675F7778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13" y="3009900"/>
            <a:ext cx="6858000" cy="3848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C1273A-69FF-994A-B647-85798ECEA243}"/>
              </a:ext>
            </a:extLst>
          </p:cNvPr>
          <p:cNvSpPr/>
          <p:nvPr/>
        </p:nvSpPr>
        <p:spPr>
          <a:xfrm rot="2700000">
            <a:off x="7984433" y="5995785"/>
            <a:ext cx="2029419" cy="1611086"/>
          </a:xfrm>
          <a:prstGeom prst="rect">
            <a:avLst/>
          </a:prstGeom>
          <a:solidFill>
            <a:srgbClr val="AE7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pic>
        <p:nvPicPr>
          <p:cNvPr id="9" name="Picture 8" descr="A picture containing bedroom, room, drawing&#10;&#10;Description automatically generated">
            <a:extLst>
              <a:ext uri="{FF2B5EF4-FFF2-40B4-BE49-F238E27FC236}">
                <a16:creationId xmlns:a16="http://schemas.microsoft.com/office/drawing/2014/main" id="{17CD0662-9C6D-554C-AB46-183332C33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886"/>
            <a:ext cx="12192000" cy="25180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3C2BB2-EE07-6442-8E78-B7F5CFEDF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2093"/>
            <a:ext cx="9144000" cy="2888996"/>
          </a:xfrm>
        </p:spPr>
        <p:txBody>
          <a:bodyPr>
            <a:normAutofit/>
          </a:bodyPr>
          <a:lstStyle/>
          <a:p>
            <a:r>
              <a:rPr lang="en-NO" sz="7200" dirty="0">
                <a:solidFill>
                  <a:schemeClr val="bg1"/>
                </a:solidFill>
              </a:rPr>
              <a:t>Makecode:Arcade</a:t>
            </a:r>
          </a:p>
        </p:txBody>
      </p:sp>
    </p:spTree>
    <p:extLst>
      <p:ext uri="{BB962C8B-B14F-4D97-AF65-F5344CB8AC3E}">
        <p14:creationId xmlns:p14="http://schemas.microsoft.com/office/powerpoint/2010/main" val="22274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A1673F-C4C1-FF44-99BF-E85DE2BEE4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8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C2BB2-EE07-6442-8E78-B7F5CFEDF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3400"/>
            <a:ext cx="9144000" cy="785232"/>
          </a:xfrm>
        </p:spPr>
        <p:txBody>
          <a:bodyPr>
            <a:normAutofit fontScale="90000"/>
          </a:bodyPr>
          <a:lstStyle/>
          <a:p>
            <a:r>
              <a:rPr lang="en-NO" dirty="0">
                <a:solidFill>
                  <a:schemeClr val="bg1"/>
                </a:solidFill>
              </a:rPr>
              <a:t>Hva kan man lage?</a:t>
            </a:r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2E0754C-935E-D447-8336-9A35B5F27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27" y="1849117"/>
            <a:ext cx="5924344" cy="443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20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A1673F-C4C1-FF44-99BF-E85DE2BEE4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8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C2BB2-EE07-6442-8E78-B7F5CFEDF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3400"/>
            <a:ext cx="9144000" cy="785232"/>
          </a:xfrm>
        </p:spPr>
        <p:txBody>
          <a:bodyPr>
            <a:normAutofit fontScale="90000"/>
          </a:bodyPr>
          <a:lstStyle/>
          <a:p>
            <a:r>
              <a:rPr lang="en-NO" dirty="0">
                <a:solidFill>
                  <a:schemeClr val="bg1"/>
                </a:solidFill>
              </a:rPr>
              <a:t>Last inn spillet på en konsoll!</a:t>
            </a:r>
          </a:p>
        </p:txBody>
      </p:sp>
      <p:pic>
        <p:nvPicPr>
          <p:cNvPr id="5" name="Picture 4" descr="A group of items on a table&#10;&#10;Description automatically generated">
            <a:extLst>
              <a:ext uri="{FF2B5EF4-FFF2-40B4-BE49-F238E27FC236}">
                <a16:creationId xmlns:a16="http://schemas.microsoft.com/office/drawing/2014/main" id="{D537613C-2A0A-5546-B37B-5F0348E25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286" y="17526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66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A1673F-C4C1-FF44-99BF-E85DE2BEE4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8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C2BB2-EE07-6442-8E78-B7F5CFEDF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3400"/>
            <a:ext cx="9144000" cy="785232"/>
          </a:xfrm>
        </p:spPr>
        <p:txBody>
          <a:bodyPr>
            <a:normAutofit fontScale="90000"/>
          </a:bodyPr>
          <a:lstStyle/>
          <a:p>
            <a:r>
              <a:rPr lang="en-NO" dirty="0">
                <a:solidFill>
                  <a:schemeClr val="bg1"/>
                </a:solidFill>
              </a:rPr>
              <a:t>Eller lage din egen!</a:t>
            </a:r>
          </a:p>
        </p:txBody>
      </p:sp>
      <p:pic>
        <p:nvPicPr>
          <p:cNvPr id="4" name="Picture 3" descr="A close up of a cell phone&#10;&#10;Description automatically generated">
            <a:extLst>
              <a:ext uri="{FF2B5EF4-FFF2-40B4-BE49-F238E27FC236}">
                <a16:creationId xmlns:a16="http://schemas.microsoft.com/office/drawing/2014/main" id="{2CF8FE30-31B6-7345-B00E-F3D7AA196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557" y="1719943"/>
            <a:ext cx="4582886" cy="458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30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A1673F-C4C1-FF44-99BF-E85DE2BEE4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8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6D89A93-371F-E749-B677-EDB0A6C68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28" y="248330"/>
            <a:ext cx="10178143" cy="636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08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A1673F-C4C1-FF44-99BF-E85DE2BEE4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8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A0F50B8-23B4-674B-BF05-D6D889A67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" y="216399"/>
            <a:ext cx="11332029" cy="64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7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A1673F-C4C1-FF44-99BF-E85DE2BEE4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8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ABFF3E-1DE1-2C43-8A0B-6BA90B8A0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2" y="227285"/>
            <a:ext cx="11332030" cy="646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03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A1673F-C4C1-FF44-99BF-E85DE2BEE4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8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6D89A93-371F-E749-B677-EDB0A6C68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28" y="248330"/>
            <a:ext cx="10178143" cy="636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41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A1673F-C4C1-FF44-99BF-E85DE2BEE4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8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DE14B4-F6FF-7841-BD27-865F7A185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23" y="248330"/>
            <a:ext cx="11143953" cy="636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23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A1673F-C4C1-FF44-99BF-E85DE2BEE4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8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85A6CC-3F72-F642-AA67-E8E622F0A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75332"/>
            <a:ext cx="9144000" cy="785232"/>
          </a:xfrm>
        </p:spPr>
        <p:txBody>
          <a:bodyPr>
            <a:normAutofit fontScale="90000"/>
          </a:bodyPr>
          <a:lstStyle/>
          <a:p>
            <a:r>
              <a:rPr lang="nb-NO" dirty="0">
                <a:solidFill>
                  <a:schemeClr val="bg1"/>
                </a:solidFill>
              </a:rPr>
              <a:t>Gå inn på</a:t>
            </a:r>
            <a:br>
              <a:rPr lang="nb-NO" dirty="0">
                <a:solidFill>
                  <a:schemeClr val="bg1"/>
                </a:solidFill>
              </a:rPr>
            </a:br>
            <a:r>
              <a:rPr lang="nb-NO" sz="8000" b="1" dirty="0" err="1">
                <a:solidFill>
                  <a:schemeClr val="bg1"/>
                </a:solidFill>
              </a:rPr>
              <a:t>arcade.makecode.com</a:t>
            </a:r>
            <a:br>
              <a:rPr lang="nb-NO" dirty="0">
                <a:solidFill>
                  <a:schemeClr val="bg1"/>
                </a:solidFill>
              </a:rPr>
            </a:br>
            <a:r>
              <a:rPr lang="nb-NO" dirty="0">
                <a:solidFill>
                  <a:schemeClr val="bg1"/>
                </a:solidFill>
              </a:rPr>
              <a:t>og lag et nytt prosjekt</a:t>
            </a:r>
            <a:endParaRPr lang="en-NO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bedroom, room, drawing&#10;&#10;Description automatically generated">
            <a:extLst>
              <a:ext uri="{FF2B5EF4-FFF2-40B4-BE49-F238E27FC236}">
                <a16:creationId xmlns:a16="http://schemas.microsoft.com/office/drawing/2014/main" id="{992F244C-2979-E247-A393-19BE1FD65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886"/>
            <a:ext cx="12192000" cy="251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58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A1673F-C4C1-FF44-99BF-E85DE2BEE4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8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8" name="Picture 7" descr="A close up of a computer&#10;&#10;Description automatically generated">
            <a:extLst>
              <a:ext uri="{FF2B5EF4-FFF2-40B4-BE49-F238E27FC236}">
                <a16:creationId xmlns:a16="http://schemas.microsoft.com/office/drawing/2014/main" id="{7B87AE1B-5023-F245-996A-6226FA0E6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3009900"/>
            <a:ext cx="6858000" cy="38481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F513ED-42B2-B046-89E4-E32E09D7A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51954"/>
            <a:ext cx="9144000" cy="4557282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nb-NO" sz="2800" dirty="0">
                <a:solidFill>
                  <a:schemeClr val="bg1"/>
                </a:solidFill>
              </a:rPr>
              <a:t>Lære hva </a:t>
            </a:r>
            <a:r>
              <a:rPr lang="nb-NO" sz="2800" dirty="0" err="1">
                <a:solidFill>
                  <a:schemeClr val="bg1"/>
                </a:solidFill>
              </a:rPr>
              <a:t>makecode:arcade</a:t>
            </a:r>
            <a:r>
              <a:rPr lang="nb-NO" sz="2800" dirty="0">
                <a:solidFill>
                  <a:schemeClr val="bg1"/>
                </a:solidFill>
              </a:rPr>
              <a:t> er</a:t>
            </a:r>
          </a:p>
          <a:p>
            <a:pPr marL="342900" indent="-342900" algn="l">
              <a:buFontTx/>
              <a:buChar char="-"/>
            </a:pPr>
            <a:r>
              <a:rPr lang="nb-NO" sz="2800" dirty="0">
                <a:solidFill>
                  <a:schemeClr val="bg1"/>
                </a:solidFill>
              </a:rPr>
              <a:t>Lære brukergrensesnittet i editoren</a:t>
            </a:r>
          </a:p>
          <a:p>
            <a:pPr marL="342900" indent="-342900" algn="l">
              <a:buFontTx/>
              <a:buChar char="-"/>
            </a:pPr>
            <a:r>
              <a:rPr lang="nb-NO" sz="2800" dirty="0">
                <a:solidFill>
                  <a:schemeClr val="bg1"/>
                </a:solidFill>
              </a:rPr>
              <a:t>Bevege en figur på skjermen</a:t>
            </a:r>
          </a:p>
          <a:p>
            <a:pPr marL="342900" indent="-342900" algn="l">
              <a:buFontTx/>
              <a:buChar char="-"/>
            </a:pPr>
            <a:r>
              <a:rPr lang="en-NO" sz="2800" dirty="0">
                <a:solidFill>
                  <a:schemeClr val="bg1"/>
                </a:solidFill>
              </a:rPr>
              <a:t>Lage et lite spill hvor figuren skal spise mat</a:t>
            </a:r>
          </a:p>
          <a:p>
            <a:pPr marL="342900" indent="-342900" algn="l">
              <a:buFontTx/>
              <a:buChar char="-"/>
            </a:pPr>
            <a:r>
              <a:rPr lang="en-NO" sz="2800" dirty="0">
                <a:solidFill>
                  <a:schemeClr val="bg1"/>
                </a:solidFill>
              </a:rPr>
              <a:t>Lage et labyrinth-spill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C2BB2-EE07-6442-8E78-B7F5CFEDF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3400"/>
            <a:ext cx="9144000" cy="785232"/>
          </a:xfrm>
        </p:spPr>
        <p:txBody>
          <a:bodyPr>
            <a:normAutofit fontScale="90000"/>
          </a:bodyPr>
          <a:lstStyle/>
          <a:p>
            <a:r>
              <a:rPr lang="en-NO" dirty="0">
                <a:solidFill>
                  <a:schemeClr val="bg1"/>
                </a:solidFill>
              </a:rPr>
              <a:t>Hva skal vi gjøre </a:t>
            </a:r>
            <a:r>
              <a:rPr lang="en-GB" dirty="0" err="1">
                <a:solidFill>
                  <a:schemeClr val="bg1"/>
                </a:solidFill>
              </a:rPr>
              <a:t>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dag</a:t>
            </a:r>
            <a:r>
              <a:rPr lang="en-GB" dirty="0">
                <a:solidFill>
                  <a:schemeClr val="bg1"/>
                </a:solidFill>
              </a:rPr>
              <a:t>?</a:t>
            </a:r>
            <a:endParaRPr lang="en-N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741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A1673F-C4C1-FF44-99BF-E85DE2BEE4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8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8" name="Picture 7" descr="A close up of a computer&#10;&#10;Description automatically generated">
            <a:extLst>
              <a:ext uri="{FF2B5EF4-FFF2-40B4-BE49-F238E27FC236}">
                <a16:creationId xmlns:a16="http://schemas.microsoft.com/office/drawing/2014/main" id="{7B87AE1B-5023-F245-996A-6226FA0E6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3009900"/>
            <a:ext cx="6858000" cy="38481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F513ED-42B2-B046-89E4-E32E09D7A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04673"/>
            <a:ext cx="9144000" cy="4142984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NO" sz="2800" dirty="0">
                <a:solidFill>
                  <a:schemeClr val="bg1"/>
                </a:solidFill>
              </a:rPr>
              <a:t>Programmerings-plattform for små retro-spill</a:t>
            </a:r>
          </a:p>
          <a:p>
            <a:pPr marL="800100" lvl="1" indent="-342900" algn="l">
              <a:buFontTx/>
              <a:buChar char="-"/>
            </a:pPr>
            <a:r>
              <a:rPr lang="en-NO" sz="2400" dirty="0">
                <a:solidFill>
                  <a:schemeClr val="bg1"/>
                </a:solidFill>
              </a:rPr>
              <a:t>Blokkprogrammering og programmering </a:t>
            </a:r>
            <a:r>
              <a:rPr lang="en-GB" sz="2400" dirty="0" err="1">
                <a:solidFill>
                  <a:schemeClr val="bg1"/>
                </a:solidFill>
              </a:rPr>
              <a:t>i</a:t>
            </a:r>
            <a:r>
              <a:rPr lang="en-GB" sz="2400" dirty="0">
                <a:solidFill>
                  <a:schemeClr val="bg1"/>
                </a:solidFill>
              </a:rPr>
              <a:t> JavaScript</a:t>
            </a:r>
          </a:p>
          <a:p>
            <a:pPr marL="342900" indent="-342900" algn="l">
              <a:buFontTx/>
              <a:buChar char="-"/>
            </a:pPr>
            <a:r>
              <a:rPr lang="en-GB" sz="2800" dirty="0" err="1">
                <a:solidFill>
                  <a:schemeClr val="bg1"/>
                </a:solidFill>
              </a:rPr>
              <a:t>Laget</a:t>
            </a:r>
            <a:r>
              <a:rPr lang="en-GB" sz="2800" dirty="0">
                <a:solidFill>
                  <a:schemeClr val="bg1"/>
                </a:solidFill>
              </a:rPr>
              <a:t> for </a:t>
            </a:r>
            <a:r>
              <a:rPr lang="en-GB" sz="2800" dirty="0" err="1">
                <a:solidFill>
                  <a:schemeClr val="bg1"/>
                </a:solidFill>
              </a:rPr>
              <a:t>å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lære</a:t>
            </a:r>
            <a:r>
              <a:rPr lang="en-GB" sz="2800" dirty="0">
                <a:solidFill>
                  <a:schemeClr val="bg1"/>
                </a:solidFill>
              </a:rPr>
              <a:t> bort </a:t>
            </a:r>
            <a:r>
              <a:rPr lang="en-GB" sz="2800" dirty="0" err="1">
                <a:solidFill>
                  <a:schemeClr val="bg1"/>
                </a:solidFill>
              </a:rPr>
              <a:t>programmering</a:t>
            </a:r>
            <a:endParaRPr lang="en-GB" sz="2800" dirty="0">
              <a:solidFill>
                <a:schemeClr val="bg1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GB" sz="2800" dirty="0" err="1">
                <a:solidFill>
                  <a:schemeClr val="bg1"/>
                </a:solidFill>
              </a:rPr>
              <a:t>Kort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vei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fra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idé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til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ferdig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produkt</a:t>
            </a:r>
            <a:endParaRPr lang="en-NO" sz="2800" dirty="0">
              <a:solidFill>
                <a:schemeClr val="bg1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NO" sz="2800" dirty="0">
                <a:solidFill>
                  <a:schemeClr val="bg1"/>
                </a:solidFill>
              </a:rPr>
              <a:t>Open source</a:t>
            </a:r>
          </a:p>
          <a:p>
            <a:pPr marL="342900" indent="-342900" algn="l">
              <a:buFontTx/>
              <a:buChar char="-"/>
            </a:pPr>
            <a:r>
              <a:rPr lang="en-NO" sz="2800" dirty="0">
                <a:solidFill>
                  <a:schemeClr val="bg1"/>
                </a:solidFill>
              </a:rPr>
              <a:t>Utviklet av Microsoft</a:t>
            </a:r>
          </a:p>
          <a:p>
            <a:pPr marL="342900" indent="-342900" algn="l">
              <a:buFontTx/>
              <a:buChar char="-"/>
            </a:pPr>
            <a:r>
              <a:rPr lang="en-NO" sz="2800" dirty="0">
                <a:solidFill>
                  <a:schemeClr val="bg1"/>
                </a:solidFill>
              </a:rPr>
              <a:t>Støtte for hardware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C2BB2-EE07-6442-8E78-B7F5CFEDF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3400"/>
            <a:ext cx="9144000" cy="785232"/>
          </a:xfrm>
        </p:spPr>
        <p:txBody>
          <a:bodyPr>
            <a:normAutofit fontScale="90000"/>
          </a:bodyPr>
          <a:lstStyle/>
          <a:p>
            <a:r>
              <a:rPr lang="en-NO" dirty="0">
                <a:solidFill>
                  <a:schemeClr val="bg1"/>
                </a:solidFill>
              </a:rPr>
              <a:t>Hva er makecode:arcade?</a:t>
            </a:r>
          </a:p>
        </p:txBody>
      </p:sp>
    </p:spTree>
    <p:extLst>
      <p:ext uri="{BB962C8B-B14F-4D97-AF65-F5344CB8AC3E}">
        <p14:creationId xmlns:p14="http://schemas.microsoft.com/office/powerpoint/2010/main" val="3648160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A1673F-C4C1-FF44-99BF-E85DE2BEE4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8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C2BB2-EE07-6442-8E78-B7F5CFEDF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3400"/>
            <a:ext cx="9144000" cy="785232"/>
          </a:xfrm>
        </p:spPr>
        <p:txBody>
          <a:bodyPr>
            <a:normAutofit fontScale="90000"/>
          </a:bodyPr>
          <a:lstStyle/>
          <a:p>
            <a:r>
              <a:rPr lang="en-NO" dirty="0">
                <a:solidFill>
                  <a:schemeClr val="bg1"/>
                </a:solidFill>
              </a:rPr>
              <a:t>Hva kan man lage?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04FFAB-E82D-EB48-9270-D76556563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155" y="1852032"/>
            <a:ext cx="5955689" cy="444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44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A1673F-C4C1-FF44-99BF-E85DE2BEE4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8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C2BB2-EE07-6442-8E78-B7F5CFEDF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3400"/>
            <a:ext cx="9144000" cy="785232"/>
          </a:xfrm>
        </p:spPr>
        <p:txBody>
          <a:bodyPr>
            <a:normAutofit fontScale="90000"/>
          </a:bodyPr>
          <a:lstStyle/>
          <a:p>
            <a:r>
              <a:rPr lang="en-NO" dirty="0">
                <a:solidFill>
                  <a:schemeClr val="bg1"/>
                </a:solidFill>
              </a:rPr>
              <a:t>Hva kan man lage?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36C960-A334-1F4A-9BDC-EA2A35585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222" y="1846464"/>
            <a:ext cx="5928871" cy="444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30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A1673F-C4C1-FF44-99BF-E85DE2BEE4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8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C2BB2-EE07-6442-8E78-B7F5CFEDF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3400"/>
            <a:ext cx="9144000" cy="785232"/>
          </a:xfrm>
        </p:spPr>
        <p:txBody>
          <a:bodyPr>
            <a:normAutofit fontScale="90000"/>
          </a:bodyPr>
          <a:lstStyle/>
          <a:p>
            <a:r>
              <a:rPr lang="en-NO" dirty="0">
                <a:solidFill>
                  <a:schemeClr val="bg1"/>
                </a:solidFill>
              </a:rPr>
              <a:t>Hva kan man lage?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E3FA443-557E-9E40-B0FA-4870BE144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904" y="1852032"/>
            <a:ext cx="5894189" cy="444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20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A1673F-C4C1-FF44-99BF-E85DE2BEE4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8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C2BB2-EE07-6442-8E78-B7F5CFEDF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3400"/>
            <a:ext cx="9144000" cy="785232"/>
          </a:xfrm>
        </p:spPr>
        <p:txBody>
          <a:bodyPr>
            <a:normAutofit fontScale="90000"/>
          </a:bodyPr>
          <a:lstStyle/>
          <a:p>
            <a:r>
              <a:rPr lang="en-NO" dirty="0">
                <a:solidFill>
                  <a:schemeClr val="bg1"/>
                </a:solidFill>
              </a:rPr>
              <a:t>Hva kan man lage?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ABD54-F130-B84E-B0F3-0B50ADB50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842" y="1846464"/>
            <a:ext cx="5984316" cy="444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9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A1673F-C4C1-FF44-99BF-E85DE2BEE4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8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C2BB2-EE07-6442-8E78-B7F5CFEDF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3400"/>
            <a:ext cx="9144000" cy="785232"/>
          </a:xfrm>
        </p:spPr>
        <p:txBody>
          <a:bodyPr>
            <a:normAutofit fontScale="90000"/>
          </a:bodyPr>
          <a:lstStyle/>
          <a:p>
            <a:r>
              <a:rPr lang="en-NO" dirty="0">
                <a:solidFill>
                  <a:schemeClr val="bg1"/>
                </a:solidFill>
              </a:rPr>
              <a:t>Hva kan man lage?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5724117C-7109-6942-908A-0732E3BD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915" y="1846464"/>
            <a:ext cx="5940171" cy="443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96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A1673F-C4C1-FF44-99BF-E85DE2BEE4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8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C2BB2-EE07-6442-8E78-B7F5CFEDF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3400"/>
            <a:ext cx="9144000" cy="785232"/>
          </a:xfrm>
        </p:spPr>
        <p:txBody>
          <a:bodyPr>
            <a:normAutofit fontScale="90000"/>
          </a:bodyPr>
          <a:lstStyle/>
          <a:p>
            <a:r>
              <a:rPr lang="en-NO" dirty="0">
                <a:solidFill>
                  <a:schemeClr val="bg1"/>
                </a:solidFill>
              </a:rPr>
              <a:t>Hva kan man lage?</a:t>
            </a:r>
          </a:p>
        </p:txBody>
      </p:sp>
      <p:pic>
        <p:nvPicPr>
          <p:cNvPr id="4" name="Picture 3" descr="A picture containing room&#10;&#10;Description automatically generated">
            <a:extLst>
              <a:ext uri="{FF2B5EF4-FFF2-40B4-BE49-F238E27FC236}">
                <a16:creationId xmlns:a16="http://schemas.microsoft.com/office/drawing/2014/main" id="{D102384D-AECC-B347-BC5E-997097123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531" y="1852630"/>
            <a:ext cx="5906937" cy="443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7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135</Words>
  <Application>Microsoft Macintosh PowerPoint</Application>
  <PresentationFormat>Widescreen</PresentationFormat>
  <Paragraphs>25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Makecode:Arcade</vt:lpstr>
      <vt:lpstr>Hva skal vi gjøre i dag?</vt:lpstr>
      <vt:lpstr>Hva er makecode:arcade?</vt:lpstr>
      <vt:lpstr>Hva kan man lage?</vt:lpstr>
      <vt:lpstr>Hva kan man lage?</vt:lpstr>
      <vt:lpstr>Hva kan man lage?</vt:lpstr>
      <vt:lpstr>Hva kan man lage?</vt:lpstr>
      <vt:lpstr>Hva kan man lage?</vt:lpstr>
      <vt:lpstr>Hva kan man lage?</vt:lpstr>
      <vt:lpstr>Hva kan man lage?</vt:lpstr>
      <vt:lpstr>Last inn spillet på en konsoll!</vt:lpstr>
      <vt:lpstr>Eller lage din egen!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Gå inn på arcade.makecode.com og lag et nytt prosjekt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Makecode:Arcade</dc:title>
  <dc:creator>Torgeir Bull</dc:creator>
  <cp:lastModifiedBy>Torgeir Bull</cp:lastModifiedBy>
  <cp:revision>4</cp:revision>
  <dcterms:created xsi:type="dcterms:W3CDTF">2020-08-06T10:48:13Z</dcterms:created>
  <dcterms:modified xsi:type="dcterms:W3CDTF">2020-08-06T11:32:22Z</dcterms:modified>
</cp:coreProperties>
</file>